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6" r:id="rId3"/>
    <p:sldId id="264" r:id="rId4"/>
    <p:sldId id="268" r:id="rId5"/>
    <p:sldId id="269" r:id="rId6"/>
    <p:sldId id="270" r:id="rId7"/>
    <p:sldId id="273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84"/>
    <a:srgbClr val="0075B7"/>
    <a:srgbClr val="46B5E4"/>
    <a:srgbClr val="81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5"/>
    <p:restoredTop sz="86418"/>
  </p:normalViewPr>
  <p:slideViewPr>
    <p:cSldViewPr snapToGrid="0" snapToObjects="1">
      <p:cViewPr varScale="1">
        <p:scale>
          <a:sx n="67" d="100"/>
          <a:sy n="67" d="100"/>
        </p:scale>
        <p:origin x="5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60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16F4E-B175-3C4B-94B5-E47C7C34F71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94853-4BA2-DC4D-ACEC-B0B0ADD5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100584"/>
            <a:ext cx="1865376" cy="104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72" y="6106667"/>
            <a:ext cx="7207003" cy="6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&amp; 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100584"/>
            <a:ext cx="1865376" cy="10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3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100584"/>
            <a:ext cx="1865376" cy="10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 with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100584"/>
            <a:ext cx="1865376" cy="1049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72" y="6106667"/>
            <a:ext cx="7207003" cy="6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12" y="4848606"/>
            <a:ext cx="1865376" cy="1049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72" y="6106667"/>
            <a:ext cx="7207003" cy="6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6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32" y="5559552"/>
            <a:ext cx="1865376" cy="10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5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49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8F32B2-2631-D146-9D7A-B5B76F80A51C}"/>
              </a:ext>
            </a:extLst>
          </p:cNvPr>
          <p:cNvSpPr txBox="1"/>
          <p:nvPr/>
        </p:nvSpPr>
        <p:spPr>
          <a:xfrm>
            <a:off x="522294" y="450482"/>
            <a:ext cx="684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 title here which could be up to 2 lines of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916A94-A49A-4440-8637-1DF17D1DA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3910"/>
            <a:ext cx="12192000" cy="41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0EA9AE-3412-554F-9E89-AD2DBB4F3677}"/>
              </a:ext>
            </a:extLst>
          </p:cNvPr>
          <p:cNvSpPr txBox="1"/>
          <p:nvPr/>
        </p:nvSpPr>
        <p:spPr>
          <a:xfrm>
            <a:off x="515635" y="450482"/>
            <a:ext cx="684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 presentation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4CEBD9-86E2-1B47-AC58-175C669DE2FE}"/>
              </a:ext>
            </a:extLst>
          </p:cNvPr>
          <p:cNvSpPr txBox="1"/>
          <p:nvPr/>
        </p:nvSpPr>
        <p:spPr>
          <a:xfrm>
            <a:off x="531818" y="1178599"/>
            <a:ext cx="684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5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subtitle text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E9E4A8-16DE-434E-8AED-9AA114C6A739}"/>
              </a:ext>
            </a:extLst>
          </p:cNvPr>
          <p:cNvSpPr txBox="1"/>
          <p:nvPr/>
        </p:nvSpPr>
        <p:spPr>
          <a:xfrm>
            <a:off x="2671936" y="5871339"/>
            <a:ext cx="684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 call to action: </a:t>
            </a:r>
            <a:r>
              <a:rPr lang="en-US" sz="3600" b="1" dirty="0" err="1">
                <a:solidFill>
                  <a:srgbClr val="46B5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rcog.org.uk</a:t>
            </a:r>
            <a:endParaRPr lang="en-US" sz="3600" b="1" dirty="0">
              <a:solidFill>
                <a:srgbClr val="46B5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2B6DA3-6BA0-6344-873C-8A10F8B0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749"/>
            <a:ext cx="12192000" cy="37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6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9A304-1148-D24A-8406-8B93D32CC0B6}"/>
              </a:ext>
            </a:extLst>
          </p:cNvPr>
          <p:cNvSpPr txBox="1"/>
          <p:nvPr/>
        </p:nvSpPr>
        <p:spPr>
          <a:xfrm>
            <a:off x="903431" y="3661845"/>
            <a:ext cx="530808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endParaRPr lang="en-GB" sz="1500" dirty="0">
              <a:solidFill>
                <a:srgbClr val="818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5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51E2D3-DDAC-4F4E-8A8B-403411909783}"/>
              </a:ext>
            </a:extLst>
          </p:cNvPr>
          <p:cNvSpPr txBox="1"/>
          <p:nvPr/>
        </p:nvSpPr>
        <p:spPr>
          <a:xfrm>
            <a:off x="872450" y="2975921"/>
            <a:ext cx="524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C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HERE IS A SLIDE SUB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E08776-BDF9-A949-A080-721DA87DC70C}"/>
              </a:ext>
            </a:extLst>
          </p:cNvPr>
          <p:cNvSpPr txBox="1"/>
          <p:nvPr/>
        </p:nvSpPr>
        <p:spPr>
          <a:xfrm>
            <a:off x="896353" y="1348519"/>
            <a:ext cx="5245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6B5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here is the title of the slide which can be quite long if needed.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F994AB-9C9D-F14A-88EC-6C14A746F5A2}"/>
              </a:ext>
            </a:extLst>
          </p:cNvPr>
          <p:cNvSpPr/>
          <p:nvPr/>
        </p:nvSpPr>
        <p:spPr>
          <a:xfrm>
            <a:off x="6711263" y="1847849"/>
            <a:ext cx="4580237" cy="39149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3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F994AB-9C9D-F14A-88EC-6C14A746F5A2}"/>
              </a:ext>
            </a:extLst>
          </p:cNvPr>
          <p:cNvSpPr/>
          <p:nvPr/>
        </p:nvSpPr>
        <p:spPr>
          <a:xfrm>
            <a:off x="1024838" y="2333219"/>
            <a:ext cx="4580237" cy="3496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5C3B-C70E-D94F-BFD1-1D213BC15235}"/>
              </a:ext>
            </a:extLst>
          </p:cNvPr>
          <p:cNvSpPr txBox="1"/>
          <p:nvPr/>
        </p:nvSpPr>
        <p:spPr>
          <a:xfrm>
            <a:off x="6230777" y="2640431"/>
            <a:ext cx="5148590" cy="238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30"/>
              </a:spcAft>
              <a:buClr>
                <a:srgbClr val="46B5E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here is a bullet point</a:t>
            </a:r>
          </a:p>
          <a:p>
            <a:pPr marL="342900" indent="-342900">
              <a:spcAft>
                <a:spcPts val="730"/>
              </a:spcAft>
              <a:buClr>
                <a:srgbClr val="46B5E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here is a bullet point</a:t>
            </a:r>
            <a:endParaRPr lang="en-US" sz="2000" dirty="0">
              <a:solidFill>
                <a:srgbClr val="818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730"/>
              </a:spcAft>
              <a:buClr>
                <a:srgbClr val="46B5E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here is a bullet point</a:t>
            </a:r>
            <a:endParaRPr lang="en-US" sz="2000" dirty="0">
              <a:solidFill>
                <a:srgbClr val="818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730"/>
              </a:spcAft>
              <a:buClr>
                <a:srgbClr val="46B5E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here is a bullet point</a:t>
            </a:r>
            <a:endParaRPr lang="en-US" sz="2000" dirty="0">
              <a:solidFill>
                <a:srgbClr val="818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730"/>
              </a:spcAft>
              <a:buClr>
                <a:srgbClr val="46B5E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here is a bullet point</a:t>
            </a:r>
            <a:endParaRPr lang="en-US" sz="2000" dirty="0">
              <a:solidFill>
                <a:srgbClr val="818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730"/>
              </a:spcAft>
              <a:buClr>
                <a:srgbClr val="46B5E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here is a bullet point</a:t>
            </a:r>
            <a:endParaRPr lang="en-US" sz="2000" dirty="0">
              <a:solidFill>
                <a:srgbClr val="818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3253C5-7D07-9D4B-837C-94DF60E76208}"/>
              </a:ext>
            </a:extLst>
          </p:cNvPr>
          <p:cNvSpPr txBox="1"/>
          <p:nvPr/>
        </p:nvSpPr>
        <p:spPr>
          <a:xfrm>
            <a:off x="899284" y="1317555"/>
            <a:ext cx="10149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C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HERE IS A SLIDE SUB TITLE – LORUM IPSUM DOLOR SIT AMET, CONSECTETUR AVIPSCING ELIT, SED DO ELIUSMOD TEMPOR.</a:t>
            </a:r>
            <a:endParaRPr lang="en-GB" dirty="0">
              <a:solidFill>
                <a:srgbClr val="004C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4C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1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F994AB-9C9D-F14A-88EC-6C14A746F5A2}"/>
              </a:ext>
            </a:extLst>
          </p:cNvPr>
          <p:cNvSpPr/>
          <p:nvPr/>
        </p:nvSpPr>
        <p:spPr>
          <a:xfrm>
            <a:off x="1024838" y="2333219"/>
            <a:ext cx="4580237" cy="3496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63AAC-CC74-A04F-BA0B-C616FE6E262F}"/>
              </a:ext>
            </a:extLst>
          </p:cNvPr>
          <p:cNvSpPr txBox="1"/>
          <p:nvPr/>
        </p:nvSpPr>
        <p:spPr>
          <a:xfrm>
            <a:off x="6145052" y="2516606"/>
            <a:ext cx="514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“This here is a glowing testimonial about the Royal College of Obstetricians &amp; </a:t>
            </a:r>
            <a:r>
              <a:rPr lang="en-US" sz="2400" i="1" dirty="0" err="1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Gynaecologists</a:t>
            </a:r>
            <a:r>
              <a:rPr lang="en-US" sz="2400" i="1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B6A8D0-E7DF-E148-8192-009EB40EB820}"/>
              </a:ext>
            </a:extLst>
          </p:cNvPr>
          <p:cNvSpPr txBox="1"/>
          <p:nvPr/>
        </p:nvSpPr>
        <p:spPr>
          <a:xfrm>
            <a:off x="6145051" y="3988606"/>
            <a:ext cx="5547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</a:t>
            </a:r>
            <a:endParaRPr lang="en-US" sz="2000" i="1" dirty="0">
              <a:solidFill>
                <a:srgbClr val="81838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B58ED8-6F8B-0F43-B103-5F4AD4D27291}"/>
              </a:ext>
            </a:extLst>
          </p:cNvPr>
          <p:cNvSpPr txBox="1"/>
          <p:nvPr/>
        </p:nvSpPr>
        <p:spPr>
          <a:xfrm>
            <a:off x="899284" y="1317555"/>
            <a:ext cx="10149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C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HERE IS A SLIDE SUB TITLE – LORUM IPSUM DOLOR SIT AMET, CONSECTETUR AVIPSCING ELIT, SED DO ELIUSMOD TEMPOR.</a:t>
            </a:r>
            <a:endParaRPr lang="en-GB" dirty="0">
              <a:solidFill>
                <a:srgbClr val="004C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4C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5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F375F0-631B-E741-9B0D-AFC3548496ED}"/>
              </a:ext>
            </a:extLst>
          </p:cNvPr>
          <p:cNvSpPr txBox="1"/>
          <p:nvPr/>
        </p:nvSpPr>
        <p:spPr>
          <a:xfrm>
            <a:off x="2671936" y="2342148"/>
            <a:ext cx="684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81838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 closing message here…</a:t>
            </a:r>
          </a:p>
        </p:txBody>
      </p:sp>
    </p:spTree>
    <p:extLst>
      <p:ext uri="{BB962C8B-B14F-4D97-AF65-F5344CB8AC3E}">
        <p14:creationId xmlns:p14="http://schemas.microsoft.com/office/powerpoint/2010/main" val="222433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293</Words>
  <Application>Microsoft Office PowerPoint</Application>
  <PresentationFormat>Widescreen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Cooper</dc:creator>
  <cp:lastModifiedBy>Andreia Dias</cp:lastModifiedBy>
  <cp:revision>12</cp:revision>
  <dcterms:created xsi:type="dcterms:W3CDTF">2018-05-01T11:48:31Z</dcterms:created>
  <dcterms:modified xsi:type="dcterms:W3CDTF">2019-11-22T13:19:50Z</dcterms:modified>
</cp:coreProperties>
</file>